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64" r:id="rId6"/>
    <p:sldId id="265" r:id="rId7"/>
    <p:sldId id="259" r:id="rId8"/>
    <p:sldId id="266" r:id="rId9"/>
    <p:sldId id="260" r:id="rId10"/>
    <p:sldId id="267" r:id="rId11"/>
    <p:sldId id="268" r:id="rId12"/>
    <p:sldId id="261" r:id="rId13"/>
    <p:sldId id="269" r:id="rId14"/>
    <p:sldId id="262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166AB-64C0-4818-B707-1A0C8C3379BF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FE758-52AA-4084-A995-D495C1B118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166AB-64C0-4818-B707-1A0C8C3379BF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FE758-52AA-4084-A995-D495C1B118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166AB-64C0-4818-B707-1A0C8C3379BF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FE758-52AA-4084-A995-D495C1B118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166AB-64C0-4818-B707-1A0C8C3379BF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FE758-52AA-4084-A995-D495C1B118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166AB-64C0-4818-B707-1A0C8C3379BF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FE758-52AA-4084-A995-D495C1B118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166AB-64C0-4818-B707-1A0C8C3379BF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FE758-52AA-4084-A995-D495C1B118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166AB-64C0-4818-B707-1A0C8C3379BF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FE758-52AA-4084-A995-D495C1B118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166AB-64C0-4818-B707-1A0C8C3379BF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FE758-52AA-4084-A995-D495C1B118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166AB-64C0-4818-B707-1A0C8C3379BF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FE758-52AA-4084-A995-D495C1B118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166AB-64C0-4818-B707-1A0C8C3379BF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FE758-52AA-4084-A995-D495C1B118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166AB-64C0-4818-B707-1A0C8C3379BF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FE758-52AA-4084-A995-D495C1B118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9166AB-64C0-4818-B707-1A0C8C3379BF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CFE758-52AA-4084-A995-D495C1B118F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/>
              <a:t>ОСС</a:t>
            </a:r>
            <a:br>
              <a:rPr lang="sr-Cyrl-RS" dirty="0"/>
            </a:br>
            <a:r>
              <a:rPr lang="sr-Cyrl-RS" dirty="0"/>
              <a:t>-вежбе 13. недеља-</a:t>
            </a:r>
            <a:br>
              <a:rPr lang="sr-Cyrl-RS" dirty="0"/>
            </a:br>
            <a:r>
              <a:rPr lang="ru-RU" sz="8000" dirty="0"/>
              <a:t> </a:t>
            </a:r>
            <a:r>
              <a:rPr lang="sr-Cyrl-RS" sz="6000" b="1" dirty="0"/>
              <a:t>Фармакотерапијски приступ у психијатрији</a:t>
            </a:r>
            <a:endParaRPr lang="en-US" sz="6000" b="1" dirty="0"/>
          </a:p>
        </p:txBody>
      </p:sp>
    </p:spTree>
  </p:cSld>
  <p:clrMapOvr>
    <a:masterClrMapping/>
  </p:clrMapOvr>
  <p:transition advTm="36724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J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6705600" cy="3352800"/>
          </a:xfrm>
          <a:prstGeom prst="rect">
            <a:avLst/>
          </a:prstGeom>
        </p:spPr>
      </p:pic>
      <p:pic>
        <p:nvPicPr>
          <p:cNvPr id="5" name="Picture 4" descr="JIN th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54992" y="3733800"/>
            <a:ext cx="6789007" cy="3124200"/>
          </a:xfrm>
          <a:prstGeom prst="rect">
            <a:avLst/>
          </a:prstGeom>
        </p:spPr>
      </p:pic>
    </p:spTree>
  </p:cSld>
  <p:clrMapOvr>
    <a:masterClrMapping/>
  </p:clrMapOvr>
  <p:transition advTm="157532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odeljenje t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3352800" cy="6858000"/>
          </a:xfrm>
          <a:prstGeom prst="rect">
            <a:avLst/>
          </a:prstGeom>
        </p:spPr>
      </p:pic>
      <p:pic>
        <p:nvPicPr>
          <p:cNvPr id="5" name="Picture 4" descr="doz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85518" y="0"/>
            <a:ext cx="3158482" cy="6858000"/>
          </a:xfrm>
          <a:prstGeom prst="rect">
            <a:avLst/>
          </a:prstGeom>
        </p:spPr>
      </p:pic>
    </p:spTree>
  </p:cSld>
  <p:clrMapOvr>
    <a:masterClrMapping/>
  </p:clrMapOvr>
  <p:transition advTm="147688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/>
              <a:t>Праћење комплијансе/ нежељених ефеката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Праћење комплијансе при подели терапије</a:t>
            </a:r>
          </a:p>
          <a:p>
            <a:r>
              <a:rPr lang="sr-Cyrl-RS" dirty="0"/>
              <a:t>Праћење пацијента током боравка у Клиници</a:t>
            </a:r>
          </a:p>
          <a:p>
            <a:r>
              <a:rPr lang="sr-Cyrl-RS" dirty="0"/>
              <a:t>Праћење појаве (не)жељених ефеката терапије</a:t>
            </a:r>
          </a:p>
          <a:p>
            <a:r>
              <a:rPr lang="sr-Cyrl-RS" dirty="0"/>
              <a:t>Праћење кроз електронски систем</a:t>
            </a:r>
            <a:endParaRPr lang="en-US" dirty="0"/>
          </a:p>
        </p:txBody>
      </p:sp>
    </p:spTree>
  </p:cSld>
  <p:clrMapOvr>
    <a:masterClrMapping/>
  </p:clrMapOvr>
  <p:transition advTm="173999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ZI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325033"/>
            <a:ext cx="9144000" cy="4207933"/>
          </a:xfrm>
          <a:prstGeom prst="rect">
            <a:avLst/>
          </a:prstGeom>
        </p:spPr>
      </p:pic>
    </p:spTree>
  </p:cSld>
  <p:clrMapOvr>
    <a:masterClrMapping/>
  </p:clrMapOvr>
  <p:transition advTm="73824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Отпуст пацијента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Прописана терапија при отпусту</a:t>
            </a:r>
          </a:p>
          <a:p>
            <a:r>
              <a:rPr lang="sr-Cyrl-RS" dirty="0"/>
              <a:t>Подела терапије на дан отпуста</a:t>
            </a:r>
          </a:p>
          <a:p>
            <a:r>
              <a:rPr lang="sr-Cyrl-RS" dirty="0"/>
              <a:t>Инструкције при отпусту</a:t>
            </a:r>
            <a:endParaRPr lang="en-US" dirty="0"/>
          </a:p>
        </p:txBody>
      </p:sp>
    </p:spTree>
  </p:cSld>
  <p:clrMapOvr>
    <a:masterClrMapping/>
  </p:clrMapOvr>
  <p:transition advTm="22004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otpus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7077457" cy="3276600"/>
          </a:xfrm>
          <a:prstGeom prst="rect">
            <a:avLst/>
          </a:prstGeom>
        </p:spPr>
      </p:pic>
      <p:pic>
        <p:nvPicPr>
          <p:cNvPr id="5" name="Picture 4" descr="otpust 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1981200" y="3541889"/>
            <a:ext cx="7162800" cy="3316111"/>
          </a:xfrm>
          <a:prstGeom prst="rect">
            <a:avLst/>
          </a:prstGeom>
        </p:spPr>
      </p:pic>
    </p:spTree>
  </p:cSld>
  <p:clrMapOvr>
    <a:masterClrMapping/>
  </p:clrMapOvr>
  <p:transition advTm="207614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Улога медицинске сестре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Пријем пацијента/ординирање терапије</a:t>
            </a:r>
          </a:p>
          <a:p>
            <a:r>
              <a:rPr lang="sr-Cyrl-RS" dirty="0"/>
              <a:t>Чување (складиштење) лекова</a:t>
            </a:r>
          </a:p>
          <a:p>
            <a:r>
              <a:rPr lang="sr-Cyrl-RS" dirty="0"/>
              <a:t>Подела терапије/ издавање лекова</a:t>
            </a:r>
          </a:p>
          <a:p>
            <a:r>
              <a:rPr lang="sr-Cyrl-RS" dirty="0"/>
              <a:t>Праћење комплијансе</a:t>
            </a:r>
          </a:p>
          <a:p>
            <a:r>
              <a:rPr lang="sr-Cyrl-RS" dirty="0"/>
              <a:t>Праћење нежељених ефеката</a:t>
            </a:r>
          </a:p>
          <a:p>
            <a:r>
              <a:rPr lang="sr-Cyrl-RS" dirty="0"/>
              <a:t>Отпуст пацијента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 advTm="138169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/>
              <a:t>Пријем пацијента/ординирање терапије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Улога медицинске сестре у пријемној амбуланти</a:t>
            </a:r>
          </a:p>
          <a:p>
            <a:r>
              <a:rPr lang="sr-Cyrl-RS" dirty="0"/>
              <a:t>Прописивање терапије при пријему</a:t>
            </a:r>
          </a:p>
          <a:p>
            <a:r>
              <a:rPr lang="sr-Cyrl-RS" dirty="0"/>
              <a:t>Прописивање/апликација у амбуланти</a:t>
            </a:r>
          </a:p>
          <a:p>
            <a:r>
              <a:rPr lang="sr-Cyrl-RS" dirty="0"/>
              <a:t>Издавање терапије у амбулантним условима</a:t>
            </a:r>
          </a:p>
          <a:p>
            <a:pPr lvl="1"/>
            <a:r>
              <a:rPr lang="sr-Cyrl-RS" dirty="0"/>
              <a:t>Супституциони програм</a:t>
            </a:r>
            <a:endParaRPr lang="en-US" dirty="0"/>
          </a:p>
        </p:txBody>
      </p:sp>
    </p:spTree>
  </p:cSld>
  <p:clrMapOvr>
    <a:masterClrMapping/>
  </p:clrMapOvr>
  <p:transition advTm="69222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Lista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6200000">
            <a:off x="1849759" y="-1849759"/>
            <a:ext cx="3158482" cy="6858000"/>
          </a:xfrm>
          <a:prstGeom prst="rect">
            <a:avLst/>
          </a:prstGeom>
        </p:spPr>
      </p:pic>
      <p:pic>
        <p:nvPicPr>
          <p:cNvPr id="7" name="Picture 6" descr="Lista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6200000">
            <a:off x="3373759" y="1579241"/>
            <a:ext cx="3158482" cy="6858000"/>
          </a:xfrm>
          <a:prstGeom prst="rect">
            <a:avLst/>
          </a:prstGeom>
        </p:spPr>
      </p:pic>
    </p:spTree>
  </p:cSld>
  <p:clrMapOvr>
    <a:masterClrMapping/>
  </p:clrMapOvr>
  <p:transition advTm="296839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erapija u am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6789007" cy="3124200"/>
          </a:xfrm>
          <a:prstGeom prst="rect">
            <a:avLst/>
          </a:prstGeom>
        </p:spPr>
      </p:pic>
      <p:pic>
        <p:nvPicPr>
          <p:cNvPr id="5" name="Picture 4" descr="Terapija u amb kr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38400" y="3733800"/>
            <a:ext cx="6400800" cy="2945553"/>
          </a:xfrm>
          <a:prstGeom prst="rect">
            <a:avLst/>
          </a:prstGeom>
        </p:spPr>
      </p:pic>
    </p:spTree>
  </p:cSld>
  <p:clrMapOvr>
    <a:masterClrMapping/>
  </p:clrMapOvr>
  <p:transition advTm="13373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etad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3158482" cy="6858000"/>
          </a:xfrm>
          <a:prstGeom prst="rect">
            <a:avLst/>
          </a:prstGeom>
        </p:spPr>
      </p:pic>
      <p:pic>
        <p:nvPicPr>
          <p:cNvPr id="5" name="Picture 4" descr="metadon potpi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12900" y="1752600"/>
            <a:ext cx="5731100" cy="2637367"/>
          </a:xfrm>
          <a:prstGeom prst="rect">
            <a:avLst/>
          </a:prstGeom>
        </p:spPr>
      </p:pic>
    </p:spTree>
  </p:cSld>
  <p:clrMapOvr>
    <a:masterClrMapping/>
  </p:clrMapOvr>
  <p:transition advTm="209788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Чување (складиштење) лекова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Апотека Клинике за психијатрију</a:t>
            </a:r>
          </a:p>
          <a:p>
            <a:r>
              <a:rPr lang="sr-Cyrl-RS" dirty="0"/>
              <a:t>Различити облици лекова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 advTm="60506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potek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3158482" cy="6858000"/>
          </a:xfrm>
          <a:prstGeom prst="rect">
            <a:avLst/>
          </a:prstGeom>
        </p:spPr>
      </p:pic>
      <p:pic>
        <p:nvPicPr>
          <p:cNvPr id="5" name="Picture 4" descr="Zapaljiv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47315" y="0"/>
            <a:ext cx="5896685" cy="2895600"/>
          </a:xfrm>
          <a:prstGeom prst="rect">
            <a:avLst/>
          </a:prstGeom>
        </p:spPr>
      </p:pic>
      <p:pic>
        <p:nvPicPr>
          <p:cNvPr id="6" name="Picture 5" descr="drog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52800" y="3886200"/>
            <a:ext cx="5791200" cy="2971800"/>
          </a:xfrm>
          <a:prstGeom prst="rect">
            <a:avLst/>
          </a:prstGeom>
        </p:spPr>
      </p:pic>
    </p:spTree>
  </p:cSld>
  <p:clrMapOvr>
    <a:masterClrMapping/>
  </p:clrMapOvr>
  <p:transition advTm="159259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/>
              <a:t>Подела терапије/ издавање лекова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Подела терапије у ЈИН</a:t>
            </a:r>
          </a:p>
          <a:p>
            <a:r>
              <a:rPr lang="sr-Cyrl-RS" dirty="0"/>
              <a:t>Подела терапије у неинтензивним јединицама</a:t>
            </a:r>
          </a:p>
          <a:p>
            <a:r>
              <a:rPr lang="sr-Cyrl-RS" dirty="0"/>
              <a:t>Различити облици лекова</a:t>
            </a:r>
            <a:endParaRPr lang="en-US" dirty="0"/>
          </a:p>
        </p:txBody>
      </p:sp>
    </p:spTree>
  </p:cSld>
  <p:clrMapOvr>
    <a:masterClrMapping/>
  </p:clrMapOvr>
  <p:transition advTm="44953"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1128</TotalTime>
  <Words>136</Words>
  <Application>Microsoft Office PowerPoint</Application>
  <PresentationFormat>On-screen Show (4:3)</PresentationFormat>
  <Paragraphs>30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Arial</vt:lpstr>
      <vt:lpstr>Calibri</vt:lpstr>
      <vt:lpstr>Office Theme</vt:lpstr>
      <vt:lpstr>ОСС -вежбе 13. недеља-  Фармакотерапијски приступ у психијатрији</vt:lpstr>
      <vt:lpstr>Улога медицинске сестре</vt:lpstr>
      <vt:lpstr>Пријем пацијента/ординирање терапије</vt:lpstr>
      <vt:lpstr>PowerPoint Presentation</vt:lpstr>
      <vt:lpstr>PowerPoint Presentation</vt:lpstr>
      <vt:lpstr>PowerPoint Presentation</vt:lpstr>
      <vt:lpstr>Чување (складиштење) лекова</vt:lpstr>
      <vt:lpstr>PowerPoint Presentation</vt:lpstr>
      <vt:lpstr>Подела терапије/ издавање лекова</vt:lpstr>
      <vt:lpstr>PowerPoint Presentation</vt:lpstr>
      <vt:lpstr>PowerPoint Presentation</vt:lpstr>
      <vt:lpstr>Праћење комплијансе/ нежељених ефеката</vt:lpstr>
      <vt:lpstr>PowerPoint Presentation</vt:lpstr>
      <vt:lpstr>Отпуст пацијента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ОСС -вежбе 9. недеља-  Фармакотерапијски приступ у психијатрији</dc:title>
  <dc:creator>Branimir Radmanovic</dc:creator>
  <cp:lastModifiedBy>nmuric91@gmail.com</cp:lastModifiedBy>
  <cp:revision>11</cp:revision>
  <dcterms:created xsi:type="dcterms:W3CDTF">2020-09-17T20:59:05Z</dcterms:created>
  <dcterms:modified xsi:type="dcterms:W3CDTF">2020-10-01T15:09:27Z</dcterms:modified>
</cp:coreProperties>
</file>